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95"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8" d="100"/>
          <a:sy n="68" d="100"/>
        </p:scale>
        <p:origin x="77" y="51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8074-43DF-85DD-F0A10967E889}"/>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8074-43DF-85DD-F0A10967E889}"/>
            </c:ext>
          </c:extLst>
        </c:ser>
        <c:ser>
          <c:idx val="2"/>
          <c:order val="2"/>
          <c:tx>
            <c:strRef>
              <c:f>Sheet1!$D$1</c:f>
              <c:strCache>
                <c:ptCount val="1"/>
                <c:pt idx="0">
                  <c:v>Series 1</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7/19/2024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7/19/2024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81710" y="555647"/>
            <a:ext cx="5045662" cy="5783096"/>
          </a:xfrm>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Quarterly performance</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279769164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3"/>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4"/>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5"/>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6"/>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7"/>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8"/>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9"/>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TotalTime>
  <Words>468</Words>
  <Application>Microsoft Office PowerPoint</Application>
  <PresentationFormat>Widescreen</PresentationFormat>
  <Paragraphs>176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Posterama Text Black</vt:lpstr>
      <vt:lpstr>Posterama Text SemiBold</vt:lpstr>
      <vt:lpstr>Abadi</vt:lpstr>
      <vt:lpstr>Arial</vt:lpstr>
      <vt:lpstr>Calibri</vt:lpstr>
      <vt:lpstr>Posterama</vt:lpstr>
      <vt:lpstr>Custom​​</vt:lpstr>
      <vt:lpstr>Presentation title</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 FENG HUA</dc:creator>
  <cp:lastModifiedBy>CHAI FENG HUA</cp:lastModifiedBy>
  <cp:revision>1</cp:revision>
  <dcterms:created xsi:type="dcterms:W3CDTF">2024-07-19T07:22:04Z</dcterms:created>
  <dcterms:modified xsi:type="dcterms:W3CDTF">2024-07-19T07:27:01Z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